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7" r:id="rId10"/>
    <p:sldId id="310" r:id="rId11"/>
    <p:sldId id="273" r:id="rId12"/>
    <p:sldId id="275" r:id="rId13"/>
    <p:sldId id="280" r:id="rId14"/>
    <p:sldId id="286" r:id="rId15"/>
    <p:sldId id="290" r:id="rId16"/>
    <p:sldId id="295" r:id="rId17"/>
    <p:sldId id="296" r:id="rId18"/>
    <p:sldId id="299" r:id="rId19"/>
    <p:sldId id="302" r:id="rId20"/>
    <p:sldId id="304" r:id="rId21"/>
    <p:sldId id="305" r:id="rId22"/>
    <p:sldId id="306" r:id="rId23"/>
    <p:sldId id="307" r:id="rId24"/>
    <p:sldId id="308" r:id="rId25"/>
    <p:sldId id="309" r:id="rId26"/>
    <p:sldId id="263" r:id="rId27"/>
    <p:sldId id="312" r:id="rId28"/>
    <p:sldId id="268" r:id="rId29"/>
    <p:sldId id="270" r:id="rId30"/>
    <p:sldId id="272" r:id="rId31"/>
    <p:sldId id="274" r:id="rId32"/>
    <p:sldId id="31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lack" panose="02000000000000000000" pitchFamily="2" charset="0"/>
      <p:bold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Thin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Uploaded a reverse shell payload script called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once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was infiltrated using username/password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4257" y="1099086"/>
            <a:ext cx="3850812" cy="3642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686207" y="4897279"/>
            <a:ext cx="7595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 &amp; C2:  File/Shell Script Uploads for tools and techniques used and how the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 was created.</a:t>
            </a:r>
          </a:p>
        </p:txBody>
      </p:sp>
      <p:pic>
        <p:nvPicPr>
          <p:cNvPr id="6" name="Google Shape;1195;p17">
            <a:extLst>
              <a:ext uri="{FF2B5EF4-FFF2-40B4-BE49-F238E27FC236}">
                <a16:creationId xmlns:a16="http://schemas.microsoft.com/office/drawing/2014/main" id="{61FB3074-FA8F-41E8-BFB7-A324ABAA3F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122" y="1523772"/>
            <a:ext cx="2933952" cy="242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Unauthorized Information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files such as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Unauthorized Information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access control list.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access control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access control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Describing the Target</a:t>
            </a:r>
            <a:endParaRPr dirty="0"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Identified the following hosts on the network: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3474677554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unauthorized/sensitive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unauthorized directories/files such as the ‘</a:t>
                      </a:r>
                      <a:r>
                        <a:rPr lang="en-US" sz="1200" i="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’ and its contents.</a:t>
                      </a:r>
                      <a:endParaRPr sz="120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unauthorized documents to exploit the system or steal data.</a:t>
                      </a:r>
                      <a:endParaRPr sz="120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unknowingly execute/click on these malicious files infecting or allowing access to </a:t>
                      </a: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their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initiate a shell session from the target’s machine.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target’s shell/session  allows attackers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Unauthorzied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1805</Words>
  <Application>Microsoft Office PowerPoint</Application>
  <PresentationFormat>On-screen Show (16:9)</PresentationFormat>
  <Paragraphs>259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Roboto Medium</vt:lpstr>
      <vt:lpstr>Roboto</vt:lpstr>
      <vt:lpstr>Roboto Black</vt:lpstr>
      <vt:lpstr>Roboto Thin</vt:lpstr>
      <vt:lpstr>Arial</vt:lpstr>
      <vt:lpstr>Calibri</vt:lpstr>
      <vt:lpstr>Courier New</vt:lpstr>
      <vt:lpstr>Roboto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Describing the Target</vt:lpstr>
      <vt:lpstr>Red Team Security Assessment </vt:lpstr>
      <vt:lpstr>Vulnerability Assessment</vt:lpstr>
      <vt:lpstr>Exploitation: Access Unauthorized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Unauthorized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Uploaded a reverse shell payload script called ‘shell.php once the WebDav server was infiltrated using username/password for ‘ryan’: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Unauthorized Information  From the ‘Top 10 HTTP requests’ report, we can see that the ‘/company_folders/secret_folder’ directory had a high request count. </vt:lpstr>
      <vt:lpstr>Analysis: Identifying Brute Force Attack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files such as the ‘shell.php’ file. 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Identifying Request for Unauthorized Information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Unauthorized Information </vt:lpstr>
      <vt:lpstr>Appendix A2: Access Unauthorized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54</cp:revision>
  <dcterms:modified xsi:type="dcterms:W3CDTF">2021-06-28T19:13:46Z</dcterms:modified>
</cp:coreProperties>
</file>